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44.png" Type="http://schemas.openxmlformats.org/officeDocument/2006/relationships/image"/><Relationship Id="rId12" Target="../media/image18.png" Type="http://schemas.openxmlformats.org/officeDocument/2006/relationships/image"/><Relationship Id="rId13" Target="../media/image145.png" Type="http://schemas.openxmlformats.org/officeDocument/2006/relationships/image"/><Relationship Id="rId14" Target="../media/image146.png" Type="http://schemas.openxmlformats.org/officeDocument/2006/relationships/image"/><Relationship Id="rId15" Target="../media/image147.png" Type="http://schemas.openxmlformats.org/officeDocument/2006/relationships/image"/><Relationship Id="rId16" Target="../media/image148.png" Type="http://schemas.openxmlformats.org/officeDocument/2006/relationships/image"/><Relationship Id="rId17" Target="../media/image149.png" Type="http://schemas.openxmlformats.org/officeDocument/2006/relationships/image"/><Relationship Id="rId18" Target="../media/image150.png" Type="http://schemas.openxmlformats.org/officeDocument/2006/relationships/image"/><Relationship Id="rId19" Target="../media/image151.png" Type="http://schemas.openxmlformats.org/officeDocument/2006/relationships/image"/><Relationship Id="rId2" Target="../media/image137.png" Type="http://schemas.openxmlformats.org/officeDocument/2006/relationships/image"/><Relationship Id="rId20" Target="../media/image152.png" Type="http://schemas.openxmlformats.org/officeDocument/2006/relationships/image"/><Relationship Id="rId21" Target="../media/image153.png" Type="http://schemas.openxmlformats.org/officeDocument/2006/relationships/image"/><Relationship Id="rId22" Target="../media/image154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41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6.png" Type="http://schemas.openxmlformats.org/officeDocument/2006/relationships/image"/><Relationship Id="rId12" Target="../media/image18.png" Type="http://schemas.openxmlformats.org/officeDocument/2006/relationships/image"/><Relationship Id="rId13" Target="../media/image145.png" Type="http://schemas.openxmlformats.org/officeDocument/2006/relationships/image"/><Relationship Id="rId14" Target="../media/image157.png" Type="http://schemas.openxmlformats.org/officeDocument/2006/relationships/image"/><Relationship Id="rId15" Target="../media/image158.png" Type="http://schemas.openxmlformats.org/officeDocument/2006/relationships/image"/><Relationship Id="rId16" Target="../media/image159.png" Type="http://schemas.openxmlformats.org/officeDocument/2006/relationships/image"/><Relationship Id="rId17" Target="../media/image160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55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7.png" Type="http://schemas.openxmlformats.org/officeDocument/2006/relationships/image"/><Relationship Id="rId3" Target="../media/image63.png" Type="http://schemas.openxmlformats.org/officeDocument/2006/relationships/image"/><Relationship Id="rId4" Target="../media/image14.png" Type="http://schemas.openxmlformats.org/officeDocument/2006/relationships/image"/><Relationship Id="rId5" Target="../media/image161.png" Type="http://schemas.openxmlformats.org/officeDocument/2006/relationships/image"/><Relationship Id="rId6" Target="../media/image18.png" Type="http://schemas.openxmlformats.org/officeDocument/2006/relationships/image"/><Relationship Id="rId7" Target="../media/image145.png" Type="http://schemas.openxmlformats.org/officeDocument/2006/relationships/image"/><Relationship Id="rId8" Target="../media/image162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6.png" Type="http://schemas.openxmlformats.org/officeDocument/2006/relationships/image"/><Relationship Id="rId11" Target="../media/image167.png" Type="http://schemas.openxmlformats.org/officeDocument/2006/relationships/image"/><Relationship Id="rId12" Target="../media/image168.png" Type="http://schemas.openxmlformats.org/officeDocument/2006/relationships/image"/><Relationship Id="rId13" Target="../media/image169.png" Type="http://schemas.openxmlformats.org/officeDocument/2006/relationships/image"/><Relationship Id="rId14" Target="../media/image170.png" Type="http://schemas.openxmlformats.org/officeDocument/2006/relationships/image"/><Relationship Id="rId2" Target="../media/image137.png" Type="http://schemas.openxmlformats.org/officeDocument/2006/relationships/image"/><Relationship Id="rId3" Target="../media/image63.png" Type="http://schemas.openxmlformats.org/officeDocument/2006/relationships/image"/><Relationship Id="rId4" Target="../media/image14.png" Type="http://schemas.openxmlformats.org/officeDocument/2006/relationships/image"/><Relationship Id="rId5" Target="../media/image163.png" Type="http://schemas.openxmlformats.org/officeDocument/2006/relationships/image"/><Relationship Id="rId6" Target="../media/image18.png" Type="http://schemas.openxmlformats.org/officeDocument/2006/relationships/image"/><Relationship Id="rId7" Target="../media/image145.png" Type="http://schemas.openxmlformats.org/officeDocument/2006/relationships/image"/><Relationship Id="rId8" Target="../media/image164.png" Type="http://schemas.openxmlformats.org/officeDocument/2006/relationships/image"/><Relationship Id="rId9" Target="../media/image16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3.png" Type="http://schemas.openxmlformats.org/officeDocument/2006/relationships/image"/><Relationship Id="rId11" Target="../media/image174.png" Type="http://schemas.openxmlformats.org/officeDocument/2006/relationships/image"/><Relationship Id="rId12" Target="../media/image175.png" Type="http://schemas.openxmlformats.org/officeDocument/2006/relationships/image"/><Relationship Id="rId13" Target="../media/image176.png" Type="http://schemas.openxmlformats.org/officeDocument/2006/relationships/image"/><Relationship Id="rId2" Target="../media/image137.png" Type="http://schemas.openxmlformats.org/officeDocument/2006/relationships/image"/><Relationship Id="rId3" Target="../media/image63.png" Type="http://schemas.openxmlformats.org/officeDocument/2006/relationships/image"/><Relationship Id="rId4" Target="../media/image14.png" Type="http://schemas.openxmlformats.org/officeDocument/2006/relationships/image"/><Relationship Id="rId5" Target="../media/image171.png" Type="http://schemas.openxmlformats.org/officeDocument/2006/relationships/image"/><Relationship Id="rId6" Target="../media/image18.png" Type="http://schemas.openxmlformats.org/officeDocument/2006/relationships/image"/><Relationship Id="rId7" Target="../media/image145.png" Type="http://schemas.openxmlformats.org/officeDocument/2006/relationships/image"/><Relationship Id="rId8" Target="../media/image164.png" Type="http://schemas.openxmlformats.org/officeDocument/2006/relationships/image"/><Relationship Id="rId9" Target="../media/image17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7.png" Type="http://schemas.openxmlformats.org/officeDocument/2006/relationships/image"/><Relationship Id="rId11" Target="../media/image18.png" Type="http://schemas.openxmlformats.org/officeDocument/2006/relationships/image"/><Relationship Id="rId12" Target="../media/image145.png" Type="http://schemas.openxmlformats.org/officeDocument/2006/relationships/image"/><Relationship Id="rId13" Target="../media/image178.png" Type="http://schemas.openxmlformats.org/officeDocument/2006/relationships/image"/><Relationship Id="rId14" Target="../media/image179.png" Type="http://schemas.openxmlformats.org/officeDocument/2006/relationships/image"/><Relationship Id="rId15" Target="../media/image180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42.png" Type="http://schemas.openxmlformats.org/officeDocument/2006/relationships/image"/><Relationship Id="rId7" Target="../media/image143.png" Type="http://schemas.openxmlformats.org/officeDocument/2006/relationships/image"/><Relationship Id="rId8" Target="../media/image6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1.png" Type="http://schemas.openxmlformats.org/officeDocument/2006/relationships/image"/><Relationship Id="rId11" Target="../media/image18.png" Type="http://schemas.openxmlformats.org/officeDocument/2006/relationships/image"/><Relationship Id="rId12" Target="../media/image145.png" Type="http://schemas.openxmlformats.org/officeDocument/2006/relationships/image"/><Relationship Id="rId13" Target="../media/image182.png" Type="http://schemas.openxmlformats.org/officeDocument/2006/relationships/image"/><Relationship Id="rId14" Target="../media/image183.png" Type="http://schemas.openxmlformats.org/officeDocument/2006/relationships/image"/><Relationship Id="rId15" Target="../media/image184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42.png" Type="http://schemas.openxmlformats.org/officeDocument/2006/relationships/image"/><Relationship Id="rId7" Target="../media/image143.png" Type="http://schemas.openxmlformats.org/officeDocument/2006/relationships/image"/><Relationship Id="rId8" Target="../media/image6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86.png" Type="http://schemas.openxmlformats.org/officeDocument/2006/relationships/image"/><Relationship Id="rId12" Target="../media/image18.png" Type="http://schemas.openxmlformats.org/officeDocument/2006/relationships/image"/><Relationship Id="rId13" Target="../media/image145.png" Type="http://schemas.openxmlformats.org/officeDocument/2006/relationships/image"/><Relationship Id="rId14" Target="../media/image187.png" Type="http://schemas.openxmlformats.org/officeDocument/2006/relationships/image"/><Relationship Id="rId15" Target="../media/image188.png" Type="http://schemas.openxmlformats.org/officeDocument/2006/relationships/image"/><Relationship Id="rId16" Target="../media/image189.png" Type="http://schemas.openxmlformats.org/officeDocument/2006/relationships/image"/><Relationship Id="rId17" Target="../media/image190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85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4.png" Type="http://schemas.openxmlformats.org/officeDocument/2006/relationships/image"/><Relationship Id="rId11" Target="../media/image195.png" Type="http://schemas.openxmlformats.org/officeDocument/2006/relationships/image"/><Relationship Id="rId12" Target="../media/image196.png" Type="http://schemas.openxmlformats.org/officeDocument/2006/relationships/image"/><Relationship Id="rId2" Target="../media/image191.png" Type="http://schemas.openxmlformats.org/officeDocument/2006/relationships/image"/><Relationship Id="rId3" Target="../media/image63.png" Type="http://schemas.openxmlformats.org/officeDocument/2006/relationships/image"/><Relationship Id="rId4" Target="../media/image14.png" Type="http://schemas.openxmlformats.org/officeDocument/2006/relationships/image"/><Relationship Id="rId5" Target="../media/image192.png" Type="http://schemas.openxmlformats.org/officeDocument/2006/relationships/image"/><Relationship Id="rId6" Target="../media/image18.png" Type="http://schemas.openxmlformats.org/officeDocument/2006/relationships/image"/><Relationship Id="rId7" Target="../media/image145.png" Type="http://schemas.openxmlformats.org/officeDocument/2006/relationships/image"/><Relationship Id="rId8" Target="../media/image164.png" Type="http://schemas.openxmlformats.org/officeDocument/2006/relationships/image"/><Relationship Id="rId9" Target="../media/image19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7.png" Type="http://schemas.openxmlformats.org/officeDocument/2006/relationships/image"/><Relationship Id="rId11" Target="../media/image18.png" Type="http://schemas.openxmlformats.org/officeDocument/2006/relationships/image"/><Relationship Id="rId12" Target="../media/image145.png" Type="http://schemas.openxmlformats.org/officeDocument/2006/relationships/image"/><Relationship Id="rId13" Target="../media/image198.png" Type="http://schemas.openxmlformats.org/officeDocument/2006/relationships/image"/><Relationship Id="rId14" Target="../media/image199.png" Type="http://schemas.openxmlformats.org/officeDocument/2006/relationships/image"/><Relationship Id="rId15" Target="../media/image200.png" Type="http://schemas.openxmlformats.org/officeDocument/2006/relationships/image"/><Relationship Id="rId16" Target="../media/image201.png" Type="http://schemas.openxmlformats.org/officeDocument/2006/relationships/image"/><Relationship Id="rId17" Target="../media/image202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42.png" Type="http://schemas.openxmlformats.org/officeDocument/2006/relationships/image"/><Relationship Id="rId7" Target="../media/image143.png" Type="http://schemas.openxmlformats.org/officeDocument/2006/relationships/image"/><Relationship Id="rId8" Target="../media/image6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18" Target="../media/image29.png" Type="http://schemas.openxmlformats.org/officeDocument/2006/relationships/image"/><Relationship Id="rId19" Target="../media/image30.png" Type="http://schemas.openxmlformats.org/officeDocument/2006/relationships/image"/><Relationship Id="rId2" Target="../media/image13.png" Type="http://schemas.openxmlformats.org/officeDocument/2006/relationships/image"/><Relationship Id="rId20" Target="../media/image31.png" Type="http://schemas.openxmlformats.org/officeDocument/2006/relationships/image"/><Relationship Id="rId21" Target="../media/image3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8.png" Type="http://schemas.openxmlformats.org/officeDocument/2006/relationships/image"/><Relationship Id="rId12" Target="../media/image209.png" Type="http://schemas.openxmlformats.org/officeDocument/2006/relationships/image"/><Relationship Id="rId13" Target="../media/image210.png" Type="http://schemas.openxmlformats.org/officeDocument/2006/relationships/image"/><Relationship Id="rId14" Target="../media/image116.png" Type="http://schemas.openxmlformats.org/officeDocument/2006/relationships/image"/><Relationship Id="rId2" Target="../media/image164.png" Type="http://schemas.openxmlformats.org/officeDocument/2006/relationships/image"/><Relationship Id="rId3" Target="../media/image203.png" Type="http://schemas.openxmlformats.org/officeDocument/2006/relationships/image"/><Relationship Id="rId4" Target="../media/image204.png" Type="http://schemas.openxmlformats.org/officeDocument/2006/relationships/image"/><Relationship Id="rId5" Target="../media/image205.png" Type="http://schemas.openxmlformats.org/officeDocument/2006/relationships/image"/><Relationship Id="rId6" Target="../media/image206.png" Type="http://schemas.openxmlformats.org/officeDocument/2006/relationships/image"/><Relationship Id="rId7" Target="../media/image207.png" Type="http://schemas.openxmlformats.org/officeDocument/2006/relationships/image"/><Relationship Id="rId8" Target="../media/image208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1.png" Type="http://schemas.openxmlformats.org/officeDocument/2006/relationships/image"/><Relationship Id="rId11" Target="../media/image18.png" Type="http://schemas.openxmlformats.org/officeDocument/2006/relationships/image"/><Relationship Id="rId12" Target="../media/image145.png" Type="http://schemas.openxmlformats.org/officeDocument/2006/relationships/image"/><Relationship Id="rId13" Target="../media/image212.png" Type="http://schemas.openxmlformats.org/officeDocument/2006/relationships/image"/><Relationship Id="rId14" Target="../media/image213.png" Type="http://schemas.openxmlformats.org/officeDocument/2006/relationships/image"/><Relationship Id="rId15" Target="../media/image214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42.png" Type="http://schemas.openxmlformats.org/officeDocument/2006/relationships/image"/><Relationship Id="rId7" Target="../media/image143.png" Type="http://schemas.openxmlformats.org/officeDocument/2006/relationships/image"/><Relationship Id="rId8" Target="../media/image6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8.png" Type="http://schemas.openxmlformats.org/officeDocument/2006/relationships/image"/><Relationship Id="rId11" Target="../media/image219.png" Type="http://schemas.openxmlformats.org/officeDocument/2006/relationships/image"/><Relationship Id="rId12" Target="../media/image220.png" Type="http://schemas.openxmlformats.org/officeDocument/2006/relationships/image"/><Relationship Id="rId13" Target="../media/image211.png" Type="http://schemas.openxmlformats.org/officeDocument/2006/relationships/image"/><Relationship Id="rId2" Target="../media/image191.png" Type="http://schemas.openxmlformats.org/officeDocument/2006/relationships/image"/><Relationship Id="rId3" Target="../media/image63.png" Type="http://schemas.openxmlformats.org/officeDocument/2006/relationships/image"/><Relationship Id="rId4" Target="../media/image14.png" Type="http://schemas.openxmlformats.org/officeDocument/2006/relationships/image"/><Relationship Id="rId5" Target="../media/image18.png" Type="http://schemas.openxmlformats.org/officeDocument/2006/relationships/image"/><Relationship Id="rId6" Target="../media/image145.png" Type="http://schemas.openxmlformats.org/officeDocument/2006/relationships/image"/><Relationship Id="rId7" Target="../media/image215.png" Type="http://schemas.openxmlformats.org/officeDocument/2006/relationships/image"/><Relationship Id="rId8" Target="../media/image216.png" Type="http://schemas.openxmlformats.org/officeDocument/2006/relationships/image"/><Relationship Id="rId9" Target="../media/image2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1.png" Type="http://schemas.openxmlformats.org/officeDocument/2006/relationships/image"/><Relationship Id="rId11" Target="../media/image18.png" Type="http://schemas.openxmlformats.org/officeDocument/2006/relationships/image"/><Relationship Id="rId12" Target="../media/image145.png" Type="http://schemas.openxmlformats.org/officeDocument/2006/relationships/image"/><Relationship Id="rId13" Target="../media/image221.png" Type="http://schemas.openxmlformats.org/officeDocument/2006/relationships/image"/><Relationship Id="rId14" Target="../media/image222.png" Type="http://schemas.openxmlformats.org/officeDocument/2006/relationships/image"/><Relationship Id="rId15" Target="../media/image223.png" Type="http://schemas.openxmlformats.org/officeDocument/2006/relationships/image"/><Relationship Id="rId16" Target="../media/image224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42.png" Type="http://schemas.openxmlformats.org/officeDocument/2006/relationships/image"/><Relationship Id="rId7" Target="../media/image143.png" Type="http://schemas.openxmlformats.org/officeDocument/2006/relationships/image"/><Relationship Id="rId8" Target="../media/image6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28.png" Type="http://schemas.openxmlformats.org/officeDocument/2006/relationships/image"/><Relationship Id="rId12" Target="../media/image18.png" Type="http://schemas.openxmlformats.org/officeDocument/2006/relationships/image"/><Relationship Id="rId13" Target="../media/image145.png" Type="http://schemas.openxmlformats.org/officeDocument/2006/relationships/image"/><Relationship Id="rId14" Target="../media/image229.png" Type="http://schemas.openxmlformats.org/officeDocument/2006/relationships/image"/><Relationship Id="rId15" Target="../media/image230.png" Type="http://schemas.openxmlformats.org/officeDocument/2006/relationships/image"/><Relationship Id="rId16" Target="../media/image231.png" Type="http://schemas.openxmlformats.org/officeDocument/2006/relationships/image"/><Relationship Id="rId2" Target="../media/image225.png" Type="http://schemas.openxmlformats.org/officeDocument/2006/relationships/image"/><Relationship Id="rId3" Target="../media/image226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227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4.png" Type="http://schemas.openxmlformats.org/officeDocument/2006/relationships/image"/><Relationship Id="rId12" Target="../media/image238.png" Type="http://schemas.openxmlformats.org/officeDocument/2006/relationships/image"/><Relationship Id="rId2" Target="../media/image164.png" Type="http://schemas.openxmlformats.org/officeDocument/2006/relationships/image"/><Relationship Id="rId3" Target="../media/image232.png" Type="http://schemas.openxmlformats.org/officeDocument/2006/relationships/image"/><Relationship Id="rId4" Target="../media/image233.png" Type="http://schemas.openxmlformats.org/officeDocument/2006/relationships/image"/><Relationship Id="rId5" Target="../media/image234.png" Type="http://schemas.openxmlformats.org/officeDocument/2006/relationships/image"/><Relationship Id="rId6" Target="../media/image235.png" Type="http://schemas.openxmlformats.org/officeDocument/2006/relationships/image"/><Relationship Id="rId7" Target="../media/image236.png" Type="http://schemas.openxmlformats.org/officeDocument/2006/relationships/image"/><Relationship Id="rId8" Target="../media/image237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8.png" Type="http://schemas.openxmlformats.org/officeDocument/2006/relationships/image"/><Relationship Id="rId11" Target="../media/image243.png" Type="http://schemas.openxmlformats.org/officeDocument/2006/relationships/image"/><Relationship Id="rId12" Target="../media/image244.png" Type="http://schemas.openxmlformats.org/officeDocument/2006/relationships/image"/><Relationship Id="rId13" Target="../media/image245.png" Type="http://schemas.openxmlformats.org/officeDocument/2006/relationships/image"/><Relationship Id="rId14" Target="../media/image246.png" Type="http://schemas.openxmlformats.org/officeDocument/2006/relationships/image"/><Relationship Id="rId15" Target="../media/image247.png" Type="http://schemas.openxmlformats.org/officeDocument/2006/relationships/image"/><Relationship Id="rId2" Target="../media/image164.png" Type="http://schemas.openxmlformats.org/officeDocument/2006/relationships/image"/><Relationship Id="rId3" Target="../media/image239.png" Type="http://schemas.openxmlformats.org/officeDocument/2006/relationships/image"/><Relationship Id="rId4" Target="../media/image240.png" Type="http://schemas.openxmlformats.org/officeDocument/2006/relationships/image"/><Relationship Id="rId5" Target="../media/image241.png" Type="http://schemas.openxmlformats.org/officeDocument/2006/relationships/image"/><Relationship Id="rId6" Target="../media/image242.png" Type="http://schemas.openxmlformats.org/officeDocument/2006/relationships/image"/><Relationship Id="rId7" Target="../media/image63.png" Type="http://schemas.openxmlformats.org/officeDocument/2006/relationships/image"/><Relationship Id="rId8" Target="../media/image18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49.png" Type="http://schemas.openxmlformats.org/officeDocument/2006/relationships/image"/><Relationship Id="rId12" Target="../media/image18.png" Type="http://schemas.openxmlformats.org/officeDocument/2006/relationships/image"/><Relationship Id="rId13" Target="../media/image145.png" Type="http://schemas.openxmlformats.org/officeDocument/2006/relationships/image"/><Relationship Id="rId14" Target="../media/image250.png" Type="http://schemas.openxmlformats.org/officeDocument/2006/relationships/image"/><Relationship Id="rId15" Target="../media/image251.png" Type="http://schemas.openxmlformats.org/officeDocument/2006/relationships/image"/><Relationship Id="rId16" Target="../media/image252.png" Type="http://schemas.openxmlformats.org/officeDocument/2006/relationships/image"/><Relationship Id="rId17" Target="../media/image253.png" Type="http://schemas.openxmlformats.org/officeDocument/2006/relationships/image"/><Relationship Id="rId18" Target="../media/image247.png" Type="http://schemas.openxmlformats.org/officeDocument/2006/relationships/image"/><Relationship Id="rId19" Target="../media/image246.png" Type="http://schemas.openxmlformats.org/officeDocument/2006/relationships/image"/><Relationship Id="rId2" Target="../media/image225.png" Type="http://schemas.openxmlformats.org/officeDocument/2006/relationships/image"/><Relationship Id="rId3" Target="../media/image226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248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28.png" Type="http://schemas.openxmlformats.org/officeDocument/2006/relationships/image"/><Relationship Id="rId12" Target="../media/image18.png" Type="http://schemas.openxmlformats.org/officeDocument/2006/relationships/image"/><Relationship Id="rId13" Target="../media/image145.png" Type="http://schemas.openxmlformats.org/officeDocument/2006/relationships/image"/><Relationship Id="rId14" Target="../media/image255.png" Type="http://schemas.openxmlformats.org/officeDocument/2006/relationships/image"/><Relationship Id="rId2" Target="../media/image225.png" Type="http://schemas.openxmlformats.org/officeDocument/2006/relationships/image"/><Relationship Id="rId3" Target="../media/image226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254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57.png" Type="http://schemas.openxmlformats.org/officeDocument/2006/relationships/image"/><Relationship Id="rId12" Target="../media/image18.png" Type="http://schemas.openxmlformats.org/officeDocument/2006/relationships/image"/><Relationship Id="rId13" Target="../media/image145.png" Type="http://schemas.openxmlformats.org/officeDocument/2006/relationships/image"/><Relationship Id="rId14" Target="../media/image258.png" Type="http://schemas.openxmlformats.org/officeDocument/2006/relationships/image"/><Relationship Id="rId15" Target="../media/image259.png" Type="http://schemas.openxmlformats.org/officeDocument/2006/relationships/image"/><Relationship Id="rId16" Target="../media/image260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256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png" Type="http://schemas.openxmlformats.org/officeDocument/2006/relationships/image"/><Relationship Id="rId19" Target="../media/image48.png" Type="http://schemas.openxmlformats.org/officeDocument/2006/relationships/image"/><Relationship Id="rId2" Target="../media/image4.png" Type="http://schemas.openxmlformats.org/officeDocument/2006/relationships/image"/><Relationship Id="rId20" Target="../media/image49.png" Type="http://schemas.openxmlformats.org/officeDocument/2006/relationships/image"/><Relationship Id="rId21" Target="../media/image50.png" Type="http://schemas.openxmlformats.org/officeDocument/2006/relationships/image"/><Relationship Id="rId22" Target="../media/image51.png" Type="http://schemas.openxmlformats.org/officeDocument/2006/relationships/image"/><Relationship Id="rId23" Target="../media/image52.png" Type="http://schemas.openxmlformats.org/officeDocument/2006/relationships/image"/><Relationship Id="rId24" Target="../media/image53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7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62.png" Type="http://schemas.openxmlformats.org/officeDocument/2006/relationships/image"/><Relationship Id="rId12" Target="../media/image263.png" Type="http://schemas.openxmlformats.org/officeDocument/2006/relationships/image"/><Relationship Id="rId13" Target="../media/image18.png" Type="http://schemas.openxmlformats.org/officeDocument/2006/relationships/image"/><Relationship Id="rId14" Target="../media/image145.png" Type="http://schemas.openxmlformats.org/officeDocument/2006/relationships/image"/><Relationship Id="rId15" Target="../media/image264.png" Type="http://schemas.openxmlformats.org/officeDocument/2006/relationships/image"/><Relationship Id="rId16" Target="../media/image265.png" Type="http://schemas.openxmlformats.org/officeDocument/2006/relationships/image"/><Relationship Id="rId17" Target="../media/image266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261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268.png" Type="http://schemas.openxmlformats.org/officeDocument/2006/relationships/image"/><Relationship Id="rId12" Target="../media/image269.png" Type="http://schemas.openxmlformats.org/officeDocument/2006/relationships/image"/><Relationship Id="rId13" Target="../media/image18.png" Type="http://schemas.openxmlformats.org/officeDocument/2006/relationships/image"/><Relationship Id="rId14" Target="../media/image145.png" Type="http://schemas.openxmlformats.org/officeDocument/2006/relationships/image"/><Relationship Id="rId15" Target="../media/image270.png" Type="http://schemas.openxmlformats.org/officeDocument/2006/relationships/image"/><Relationship Id="rId16" Target="../media/image271.png" Type="http://schemas.openxmlformats.org/officeDocument/2006/relationships/image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267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8.png" Type="http://schemas.openxmlformats.org/officeDocument/2006/relationships/image"/><Relationship Id="rId12" Target="../media/image278.png" Type="http://schemas.openxmlformats.org/officeDocument/2006/relationships/image"/><Relationship Id="rId13" Target="../media/image279.png" Type="http://schemas.openxmlformats.org/officeDocument/2006/relationships/image"/><Relationship Id="rId14" Target="../media/image238.png" Type="http://schemas.openxmlformats.org/officeDocument/2006/relationships/image"/><Relationship Id="rId2" Target="../media/image164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media/image277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8.png" Type="http://schemas.openxmlformats.org/officeDocument/2006/relationships/image"/><Relationship Id="rId11" Target="../media/image63.png" Type="http://schemas.openxmlformats.org/officeDocument/2006/relationships/image"/><Relationship Id="rId12" Target="../media/image289.png" Type="http://schemas.openxmlformats.org/officeDocument/2006/relationships/image"/><Relationship Id="rId13" Target="../media/image18.png" Type="http://schemas.openxmlformats.org/officeDocument/2006/relationships/image"/><Relationship Id="rId14" Target="../media/image290.png" Type="http://schemas.openxmlformats.org/officeDocument/2006/relationships/image"/><Relationship Id="rId15" Target="../media/image145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283.png" Type="http://schemas.openxmlformats.org/officeDocument/2006/relationships/image"/><Relationship Id="rId6" Target="../media/image284.png" Type="http://schemas.openxmlformats.org/officeDocument/2006/relationships/image"/><Relationship Id="rId7" Target="../media/image285.png" Type="http://schemas.openxmlformats.org/officeDocument/2006/relationships/image"/><Relationship Id="rId8" Target="../media/image286.png" Type="http://schemas.openxmlformats.org/officeDocument/2006/relationships/image"/><Relationship Id="rId9" Target="../media/image28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8.png" Type="http://schemas.openxmlformats.org/officeDocument/2006/relationships/image"/><Relationship Id="rId11" Target="../media/image296.png" Type="http://schemas.openxmlformats.org/officeDocument/2006/relationships/image"/><Relationship Id="rId12" Target="../media/image297.png" Type="http://schemas.openxmlformats.org/officeDocument/2006/relationships/image"/><Relationship Id="rId13" Target="../media/image298.png" Type="http://schemas.openxmlformats.org/officeDocument/2006/relationships/image"/><Relationship Id="rId14" Target="../media/image299.png" Type="http://schemas.openxmlformats.org/officeDocument/2006/relationships/image"/><Relationship Id="rId15" Target="../media/image300.png" Type="http://schemas.openxmlformats.org/officeDocument/2006/relationships/image"/><Relationship Id="rId16" Target="../media/image301.png" Type="http://schemas.openxmlformats.org/officeDocument/2006/relationships/image"/><Relationship Id="rId17" Target="../media/image302.png" Type="http://schemas.openxmlformats.org/officeDocument/2006/relationships/image"/><Relationship Id="rId18" Target="../media/image303.png" Type="http://schemas.openxmlformats.org/officeDocument/2006/relationships/image"/><Relationship Id="rId19" Target="../media/image304.png" Type="http://schemas.openxmlformats.org/officeDocument/2006/relationships/image"/><Relationship Id="rId2" Target="../media/image291.png" Type="http://schemas.openxmlformats.org/officeDocument/2006/relationships/image"/><Relationship Id="rId20" Target="../media/image305.png" Type="http://schemas.openxmlformats.org/officeDocument/2006/relationships/image"/><Relationship Id="rId3" Target="../media/image292.png" Type="http://schemas.openxmlformats.org/officeDocument/2006/relationships/image"/><Relationship Id="rId4" Target="../media/image293.png" Type="http://schemas.openxmlformats.org/officeDocument/2006/relationships/image"/><Relationship Id="rId5" Target="../media/image294.png" Type="http://schemas.openxmlformats.org/officeDocument/2006/relationships/image"/><Relationship Id="rId6" Target="../media/image295.png" Type="http://schemas.openxmlformats.org/officeDocument/2006/relationships/image"/><Relationship Id="rId7" Target="../media/image63.png" Type="http://schemas.openxmlformats.org/officeDocument/2006/relationships/image"/><Relationship Id="rId8" Target="../media/image119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38.png" Type="http://schemas.openxmlformats.org/officeDocument/2006/relationships/image"/><Relationship Id="rId12" Target="../media/image312.png" Type="http://schemas.openxmlformats.org/officeDocument/2006/relationships/image"/><Relationship Id="rId13" Target="../media/image313.png" Type="http://schemas.openxmlformats.org/officeDocument/2006/relationships/image"/><Relationship Id="rId2" Target="../media/image306.png" Type="http://schemas.openxmlformats.org/officeDocument/2006/relationships/image"/><Relationship Id="rId3" Target="../media/image307.png" Type="http://schemas.openxmlformats.org/officeDocument/2006/relationships/image"/><Relationship Id="rId4" Target="../media/image308.png" Type="http://schemas.openxmlformats.org/officeDocument/2006/relationships/image"/><Relationship Id="rId5" Target="../media/image309.png" Type="http://schemas.openxmlformats.org/officeDocument/2006/relationships/image"/><Relationship Id="rId6" Target="../media/image310.png" Type="http://schemas.openxmlformats.org/officeDocument/2006/relationships/image"/><Relationship Id="rId7" Target="../media/image311.png" Type="http://schemas.openxmlformats.org/officeDocument/2006/relationships/image"/><Relationship Id="rId8" Target="../media/image63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7.png" Type="http://schemas.openxmlformats.org/officeDocument/2006/relationships/image"/><Relationship Id="rId11" Target="../media/image63.png" Type="http://schemas.openxmlformats.org/officeDocument/2006/relationships/image"/><Relationship Id="rId12" Target="../media/image289.png" Type="http://schemas.openxmlformats.org/officeDocument/2006/relationships/image"/><Relationship Id="rId13" Target="../media/image18.png" Type="http://schemas.openxmlformats.org/officeDocument/2006/relationships/image"/><Relationship Id="rId14" Target="../media/image145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314.png" Type="http://schemas.openxmlformats.org/officeDocument/2006/relationships/image"/><Relationship Id="rId6" Target="../media/image315.png" Type="http://schemas.openxmlformats.org/officeDocument/2006/relationships/image"/><Relationship Id="rId7" Target="../media/image316.png" Type="http://schemas.openxmlformats.org/officeDocument/2006/relationships/image"/><Relationship Id="rId8" Target="../media/image286.png" Type="http://schemas.openxmlformats.org/officeDocument/2006/relationships/image"/><Relationship Id="rId9" Target="../media/image28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9.png" Type="http://schemas.openxmlformats.org/officeDocument/2006/relationships/image"/><Relationship Id="rId11" Target="../media/image320.png" Type="http://schemas.openxmlformats.org/officeDocument/2006/relationships/image"/><Relationship Id="rId12" Target="../media/image321.png" Type="http://schemas.openxmlformats.org/officeDocument/2006/relationships/image"/><Relationship Id="rId13" Target="../media/image18.png" Type="http://schemas.openxmlformats.org/officeDocument/2006/relationships/image"/><Relationship Id="rId14" Target="../media/image145.png" Type="http://schemas.openxmlformats.org/officeDocument/2006/relationships/image"/><Relationship Id="rId15" Target="../media/image322.png" Type="http://schemas.openxmlformats.org/officeDocument/2006/relationships/image"/><Relationship Id="rId16" Target="../media/image323.png" Type="http://schemas.openxmlformats.org/officeDocument/2006/relationships/image"/><Relationship Id="rId17" Target="../media/image324.png" Type="http://schemas.openxmlformats.org/officeDocument/2006/relationships/image"/><Relationship Id="rId18" Target="../media/image325.png" Type="http://schemas.openxmlformats.org/officeDocument/2006/relationships/image"/><Relationship Id="rId19" Target="../media/image326.png" Type="http://schemas.openxmlformats.org/officeDocument/2006/relationships/image"/><Relationship Id="rId2" Target="../media/image137.png" Type="http://schemas.openxmlformats.org/officeDocument/2006/relationships/image"/><Relationship Id="rId20" Target="../media/image327.png" Type="http://schemas.openxmlformats.org/officeDocument/2006/relationships/image"/><Relationship Id="rId21" Target="../media/image328.png" Type="http://schemas.openxmlformats.org/officeDocument/2006/relationships/image"/><Relationship Id="rId22" Target="../media/image329.png" Type="http://schemas.openxmlformats.org/officeDocument/2006/relationships/image"/><Relationship Id="rId23" Target="../media/image330.png" Type="http://schemas.openxmlformats.org/officeDocument/2006/relationships/image"/><Relationship Id="rId24" Target="../media/image331.png" Type="http://schemas.openxmlformats.org/officeDocument/2006/relationships/image"/><Relationship Id="rId25" Target="../media/image332.png" Type="http://schemas.openxmlformats.org/officeDocument/2006/relationships/image"/><Relationship Id="rId26" Target="../media/image333.png" Type="http://schemas.openxmlformats.org/officeDocument/2006/relationships/image"/><Relationship Id="rId3" Target="../media/image31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319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9.png" Type="http://schemas.openxmlformats.org/officeDocument/2006/relationships/image"/><Relationship Id="rId11" Target="../media/image320.png" Type="http://schemas.openxmlformats.org/officeDocument/2006/relationships/image"/><Relationship Id="rId12" Target="../media/image321.png" Type="http://schemas.openxmlformats.org/officeDocument/2006/relationships/image"/><Relationship Id="rId13" Target="../media/image18.png" Type="http://schemas.openxmlformats.org/officeDocument/2006/relationships/image"/><Relationship Id="rId14" Target="../media/image145.png" Type="http://schemas.openxmlformats.org/officeDocument/2006/relationships/image"/><Relationship Id="rId15" Target="../media/image322.png" Type="http://schemas.openxmlformats.org/officeDocument/2006/relationships/image"/><Relationship Id="rId16" Target="../media/image323.png" Type="http://schemas.openxmlformats.org/officeDocument/2006/relationships/image"/><Relationship Id="rId17" Target="../media/image324.png" Type="http://schemas.openxmlformats.org/officeDocument/2006/relationships/image"/><Relationship Id="rId18" Target="../media/image325.png" Type="http://schemas.openxmlformats.org/officeDocument/2006/relationships/image"/><Relationship Id="rId19" Target="../media/image326.png" Type="http://schemas.openxmlformats.org/officeDocument/2006/relationships/image"/><Relationship Id="rId2" Target="../media/image137.png" Type="http://schemas.openxmlformats.org/officeDocument/2006/relationships/image"/><Relationship Id="rId20" Target="../media/image327.png" Type="http://schemas.openxmlformats.org/officeDocument/2006/relationships/image"/><Relationship Id="rId21" Target="../media/image328.png" Type="http://schemas.openxmlformats.org/officeDocument/2006/relationships/image"/><Relationship Id="rId22" Target="../media/image329.png" Type="http://schemas.openxmlformats.org/officeDocument/2006/relationships/image"/><Relationship Id="rId23" Target="../media/image330.png" Type="http://schemas.openxmlformats.org/officeDocument/2006/relationships/image"/><Relationship Id="rId24" Target="../media/image331.png" Type="http://schemas.openxmlformats.org/officeDocument/2006/relationships/image"/><Relationship Id="rId25" Target="../media/image332.png" Type="http://schemas.openxmlformats.org/officeDocument/2006/relationships/image"/><Relationship Id="rId26" Target="../media/image333.png" Type="http://schemas.openxmlformats.org/officeDocument/2006/relationships/image"/><Relationship Id="rId3" Target="../media/image31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319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9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340.png" Type="http://schemas.openxmlformats.org/officeDocument/2006/relationships/image"/><Relationship Id="rId14" Target="../media/image63.png" Type="http://schemas.openxmlformats.org/officeDocument/2006/relationships/image"/><Relationship Id="rId15" Target="../media/image289.png" Type="http://schemas.openxmlformats.org/officeDocument/2006/relationships/image"/><Relationship Id="rId16" Target="../media/image18.png" Type="http://schemas.openxmlformats.org/officeDocument/2006/relationships/image"/><Relationship Id="rId17" Target="../media/image145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334.png" Type="http://schemas.openxmlformats.org/officeDocument/2006/relationships/image"/><Relationship Id="rId6" Target="../media/image335.png" Type="http://schemas.openxmlformats.org/officeDocument/2006/relationships/image"/><Relationship Id="rId7" Target="../media/image336.png" Type="http://schemas.openxmlformats.org/officeDocument/2006/relationships/image"/><Relationship Id="rId8" Target="../media/image337.png" Type="http://schemas.openxmlformats.org/officeDocument/2006/relationships/image"/><Relationship Id="rId9" Target="../media/image3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2" Target="../media/image54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5.png" Type="http://schemas.openxmlformats.org/officeDocument/2006/relationships/image"/><Relationship Id="rId6" Target="../media/image7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4.png" Type="http://schemas.openxmlformats.org/officeDocument/2006/relationships/image"/><Relationship Id="rId11" Target="../media/image63.png" Type="http://schemas.openxmlformats.org/officeDocument/2006/relationships/image"/><Relationship Id="rId12" Target="../media/image289.png" Type="http://schemas.openxmlformats.org/officeDocument/2006/relationships/image"/><Relationship Id="rId13" Target="../media/image18.png" Type="http://schemas.openxmlformats.org/officeDocument/2006/relationships/image"/><Relationship Id="rId14" Target="../media/image345.png" Type="http://schemas.openxmlformats.org/officeDocument/2006/relationships/image"/><Relationship Id="rId15" Target="../media/image1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341.png" Type="http://schemas.openxmlformats.org/officeDocument/2006/relationships/image"/><Relationship Id="rId6" Target="../media/image342.png" Type="http://schemas.openxmlformats.org/officeDocument/2006/relationships/image"/><Relationship Id="rId7" Target="../media/image343.png" Type="http://schemas.openxmlformats.org/officeDocument/2006/relationships/image"/><Relationship Id="rId8" Target="../media/image286.png" Type="http://schemas.openxmlformats.org/officeDocument/2006/relationships/image"/><Relationship Id="rId9" Target="../media/image28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353.png" Type="http://schemas.openxmlformats.org/officeDocument/2006/relationships/image"/><Relationship Id="rId13" Target="../media/image63.png" Type="http://schemas.openxmlformats.org/officeDocument/2006/relationships/image"/><Relationship Id="rId14" Target="../media/image289.png" Type="http://schemas.openxmlformats.org/officeDocument/2006/relationships/image"/><Relationship Id="rId15" Target="../media/image18.png" Type="http://schemas.openxmlformats.org/officeDocument/2006/relationships/image"/><Relationship Id="rId16" Target="../media/image354.png" Type="http://schemas.openxmlformats.org/officeDocument/2006/relationships/image"/><Relationship Id="rId17" Target="../media/image145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348.png" Type="http://schemas.openxmlformats.org/officeDocument/2006/relationships/image"/><Relationship Id="rId6" Target="../media/image349.png" Type="http://schemas.openxmlformats.org/officeDocument/2006/relationships/image"/><Relationship Id="rId7" Target="../media/image350.png" Type="http://schemas.openxmlformats.org/officeDocument/2006/relationships/image"/><Relationship Id="rId8" Target="../media/image351.png" Type="http://schemas.openxmlformats.org/officeDocument/2006/relationships/image"/><Relationship Id="rId9" Target="../media/image35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9.png" Type="http://schemas.openxmlformats.org/officeDocument/2006/relationships/image"/><Relationship Id="rId11" Target="../media/image360.png" Type="http://schemas.openxmlformats.org/officeDocument/2006/relationships/image"/><Relationship Id="rId12" Target="../media/image285.png" Type="http://schemas.openxmlformats.org/officeDocument/2006/relationships/image"/><Relationship Id="rId13" Target="../media/image286.png" Type="http://schemas.openxmlformats.org/officeDocument/2006/relationships/image"/><Relationship Id="rId14" Target="../media/image287.png" Type="http://schemas.openxmlformats.org/officeDocument/2006/relationships/image"/><Relationship Id="rId15" Target="../media/image361.png" Type="http://schemas.openxmlformats.org/officeDocument/2006/relationships/image"/><Relationship Id="rId16" Target="../media/image63.png" Type="http://schemas.openxmlformats.org/officeDocument/2006/relationships/image"/><Relationship Id="rId17" Target="../media/image289.png" Type="http://schemas.openxmlformats.org/officeDocument/2006/relationships/image"/><Relationship Id="rId18" Target="../media/image18.png" Type="http://schemas.openxmlformats.org/officeDocument/2006/relationships/image"/><Relationship Id="rId19" Target="../media/image145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355.png" Type="http://schemas.openxmlformats.org/officeDocument/2006/relationships/image"/><Relationship Id="rId6" Target="../media/image356.png" Type="http://schemas.openxmlformats.org/officeDocument/2006/relationships/image"/><Relationship Id="rId7" Target="../media/image357.png" Type="http://schemas.openxmlformats.org/officeDocument/2006/relationships/image"/><Relationship Id="rId8" Target="../media/image358.png" Type="http://schemas.openxmlformats.org/officeDocument/2006/relationships/image"/><Relationship Id="rId9" Target="../media/image35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38.png" Type="http://schemas.openxmlformats.org/officeDocument/2006/relationships/image"/><Relationship Id="rId12" Target="../media/image366.png" Type="http://schemas.openxmlformats.org/officeDocument/2006/relationships/image"/><Relationship Id="rId2" Target="../media/image306.png" Type="http://schemas.openxmlformats.org/officeDocument/2006/relationships/image"/><Relationship Id="rId3" Target="../media/image362.png" Type="http://schemas.openxmlformats.org/officeDocument/2006/relationships/image"/><Relationship Id="rId4" Target="../media/image363.png" Type="http://schemas.openxmlformats.org/officeDocument/2006/relationships/image"/><Relationship Id="rId5" Target="../media/image309.png" Type="http://schemas.openxmlformats.org/officeDocument/2006/relationships/image"/><Relationship Id="rId6" Target="../media/image364.png" Type="http://schemas.openxmlformats.org/officeDocument/2006/relationships/image"/><Relationship Id="rId7" Target="../media/image365.png" Type="http://schemas.openxmlformats.org/officeDocument/2006/relationships/image"/><Relationship Id="rId8" Target="../media/image63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289.png" Type="http://schemas.openxmlformats.org/officeDocument/2006/relationships/image"/><Relationship Id="rId12" Target="../media/image18.png" Type="http://schemas.openxmlformats.org/officeDocument/2006/relationships/image"/><Relationship Id="rId13" Target="../media/image290.png" Type="http://schemas.openxmlformats.org/officeDocument/2006/relationships/image"/><Relationship Id="rId14" Target="../media/image145.png" Type="http://schemas.openxmlformats.org/officeDocument/2006/relationships/image"/><Relationship Id="rId15" Target="../media/image369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285.png" Type="http://schemas.openxmlformats.org/officeDocument/2006/relationships/image"/><Relationship Id="rId8" Target="../media/image286.png" Type="http://schemas.openxmlformats.org/officeDocument/2006/relationships/image"/><Relationship Id="rId9" Target="../media/image28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8.png" Type="http://schemas.openxmlformats.org/officeDocument/2006/relationships/image"/><Relationship Id="rId12" Target="../media/image238.png" Type="http://schemas.openxmlformats.org/officeDocument/2006/relationships/image"/><Relationship Id="rId13" Target="../media/image377.png" Type="http://schemas.openxmlformats.org/officeDocument/2006/relationships/image"/><Relationship Id="rId14" Target="../media/image378.png" Type="http://schemas.openxmlformats.org/officeDocument/2006/relationships/image"/><Relationship Id="rId15" Target="../media/image379.png" Type="http://schemas.openxmlformats.org/officeDocument/2006/relationships/image"/><Relationship Id="rId16" Target="../media/image380.png" Type="http://schemas.openxmlformats.org/officeDocument/2006/relationships/image"/><Relationship Id="rId17" Target="../media/image381.png" Type="http://schemas.openxmlformats.org/officeDocument/2006/relationships/image"/><Relationship Id="rId18" Target="../media/image327.png" Type="http://schemas.openxmlformats.org/officeDocument/2006/relationships/image"/><Relationship Id="rId19" Target="../media/image328.png" Type="http://schemas.openxmlformats.org/officeDocument/2006/relationships/image"/><Relationship Id="rId2" Target="../media/image370.png" Type="http://schemas.openxmlformats.org/officeDocument/2006/relationships/image"/><Relationship Id="rId20" Target="../media/image329.png" Type="http://schemas.openxmlformats.org/officeDocument/2006/relationships/image"/><Relationship Id="rId3" Target="../media/image371.png" Type="http://schemas.openxmlformats.org/officeDocument/2006/relationships/image"/><Relationship Id="rId4" Target="../media/image372.png" Type="http://schemas.openxmlformats.org/officeDocument/2006/relationships/image"/><Relationship Id="rId5" Target="../media/image373.png" Type="http://schemas.openxmlformats.org/officeDocument/2006/relationships/image"/><Relationship Id="rId6" Target="../media/image374.png" Type="http://schemas.openxmlformats.org/officeDocument/2006/relationships/image"/><Relationship Id="rId7" Target="../media/image375.png" Type="http://schemas.openxmlformats.org/officeDocument/2006/relationships/image"/><Relationship Id="rId8" Target="../media/image376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7.png" Type="http://schemas.openxmlformats.org/officeDocument/2006/relationships/image"/><Relationship Id="rId11" Target="../media/image7.png" Type="http://schemas.openxmlformats.org/officeDocument/2006/relationships/image"/><Relationship Id="rId2" Target="../media/image23.png" Type="http://schemas.openxmlformats.org/officeDocument/2006/relationships/image"/><Relationship Id="rId3" Target="../media/image382.png" Type="http://schemas.openxmlformats.org/officeDocument/2006/relationships/image"/><Relationship Id="rId4" Target="../media/image383.png" Type="http://schemas.openxmlformats.org/officeDocument/2006/relationships/image"/><Relationship Id="rId5" Target="../media/image4.png" Type="http://schemas.openxmlformats.org/officeDocument/2006/relationships/image"/><Relationship Id="rId6" Target="../media/image384.png" Type="http://schemas.openxmlformats.org/officeDocument/2006/relationships/image"/><Relationship Id="rId7" Target="../media/image385.png" Type="http://schemas.openxmlformats.org/officeDocument/2006/relationships/image"/><Relationship Id="rId8" Target="../media/image66.png" Type="http://schemas.openxmlformats.org/officeDocument/2006/relationships/image"/><Relationship Id="rId9" Target="../media/image38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72.png" Type="http://schemas.openxmlformats.org/officeDocument/2006/relationships/image"/><Relationship Id="rId15" Target="../media/image73.png" Type="http://schemas.openxmlformats.org/officeDocument/2006/relationships/image"/><Relationship Id="rId16" Target="../media/image74.png" Type="http://schemas.openxmlformats.org/officeDocument/2006/relationships/image"/><Relationship Id="rId17" Target="../media/image75.png" Type="http://schemas.openxmlformats.org/officeDocument/2006/relationships/image"/><Relationship Id="rId18" Target="../media/image76.png" Type="http://schemas.openxmlformats.org/officeDocument/2006/relationships/image"/><Relationship Id="rId19" Target="../media/image27.png" Type="http://schemas.openxmlformats.org/officeDocument/2006/relationships/image"/><Relationship Id="rId2" Target="../media/image62.png" Type="http://schemas.openxmlformats.org/officeDocument/2006/relationships/image"/><Relationship Id="rId20" Target="../media/image77.png" Type="http://schemas.openxmlformats.org/officeDocument/2006/relationships/image"/><Relationship Id="rId21" Target="../media/image78.png" Type="http://schemas.openxmlformats.org/officeDocument/2006/relationships/image"/><Relationship Id="rId22" Target="../media/image79.png" Type="http://schemas.openxmlformats.org/officeDocument/2006/relationships/image"/><Relationship Id="rId23" Target="../media/image80.png" Type="http://schemas.openxmlformats.org/officeDocument/2006/relationships/image"/><Relationship Id="rId24" Target="../media/image81.png" Type="http://schemas.openxmlformats.org/officeDocument/2006/relationships/image"/><Relationship Id="rId25" Target="../media/image82.png" Type="http://schemas.openxmlformats.org/officeDocument/2006/relationships/image"/><Relationship Id="rId26" Target="../media/image83.png" Type="http://schemas.openxmlformats.org/officeDocument/2006/relationships/image"/><Relationship Id="rId27" Target="../media/image84.png" Type="http://schemas.openxmlformats.org/officeDocument/2006/relationships/image"/><Relationship Id="rId28" Target="../media/image85.png" Type="http://schemas.openxmlformats.org/officeDocument/2006/relationships/image"/><Relationship Id="rId29" Target="../media/image86.png" Type="http://schemas.openxmlformats.org/officeDocument/2006/relationships/image"/><Relationship Id="rId3" Target="../media/image63.png" Type="http://schemas.openxmlformats.org/officeDocument/2006/relationships/image"/><Relationship Id="rId4" Target="../media/image14.png" Type="http://schemas.openxmlformats.org/officeDocument/2006/relationships/image"/><Relationship Id="rId5" Target="../media/image64.png" Type="http://schemas.openxmlformats.org/officeDocument/2006/relationships/image"/><Relationship Id="rId6" Target="../media/image18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png" Type="http://schemas.openxmlformats.org/officeDocument/2006/relationships/image"/><Relationship Id="rId12" Target="../media/image96.png" Type="http://schemas.openxmlformats.org/officeDocument/2006/relationships/image"/><Relationship Id="rId13" Target="../media/image97.png" Type="http://schemas.openxmlformats.org/officeDocument/2006/relationships/image"/><Relationship Id="rId14" Target="../media/image98.png" Type="http://schemas.openxmlformats.org/officeDocument/2006/relationships/image"/><Relationship Id="rId15" Target="../media/image99.png" Type="http://schemas.openxmlformats.org/officeDocument/2006/relationships/image"/><Relationship Id="rId16" Target="../media/image100.png" Type="http://schemas.openxmlformats.org/officeDocument/2006/relationships/image"/><Relationship Id="rId17" Target="../media/image101.png" Type="http://schemas.openxmlformats.org/officeDocument/2006/relationships/image"/><Relationship Id="rId18" Target="../media/image102.png" Type="http://schemas.openxmlformats.org/officeDocument/2006/relationships/image"/><Relationship Id="rId19" Target="../media/image103.png" Type="http://schemas.openxmlformats.org/officeDocument/2006/relationships/image"/><Relationship Id="rId2" Target="../media/image14.png" Type="http://schemas.openxmlformats.org/officeDocument/2006/relationships/image"/><Relationship Id="rId20" Target="../media/image104.png" Type="http://schemas.openxmlformats.org/officeDocument/2006/relationships/image"/><Relationship Id="rId21" Target="../media/image105.png" Type="http://schemas.openxmlformats.org/officeDocument/2006/relationships/image"/><Relationship Id="rId22" Target="../media/image106.png" Type="http://schemas.openxmlformats.org/officeDocument/2006/relationships/image"/><Relationship Id="rId23" Target="../media/image107.png" Type="http://schemas.openxmlformats.org/officeDocument/2006/relationships/image"/><Relationship Id="rId24" Target="../media/image18.png" Type="http://schemas.openxmlformats.org/officeDocument/2006/relationships/image"/><Relationship Id="rId25" Target="../media/image108.png" Type="http://schemas.openxmlformats.org/officeDocument/2006/relationships/image"/><Relationship Id="rId26" Target="../media/image109.png" Type="http://schemas.openxmlformats.org/officeDocument/2006/relationships/image"/><Relationship Id="rId27" Target="../media/image110.png" Type="http://schemas.openxmlformats.org/officeDocument/2006/relationships/image"/><Relationship Id="rId28" Target="../media/image111.png" Type="http://schemas.openxmlformats.org/officeDocument/2006/relationships/image"/><Relationship Id="rId29" Target="../media/image27.png" Type="http://schemas.openxmlformats.org/officeDocument/2006/relationships/image"/><Relationship Id="rId3" Target="../media/image87.png" Type="http://schemas.openxmlformats.org/officeDocument/2006/relationships/image"/><Relationship Id="rId30" Target="../media/image112.png" Type="http://schemas.openxmlformats.org/officeDocument/2006/relationships/image"/><Relationship Id="rId31" Target="../media/image113.png" Type="http://schemas.openxmlformats.org/officeDocument/2006/relationships/image"/><Relationship Id="rId32" Target="../media/image114.png" Type="http://schemas.openxmlformats.org/officeDocument/2006/relationships/image"/><Relationship Id="rId33" Target="../media/image115.png" Type="http://schemas.openxmlformats.org/officeDocument/2006/relationships/image"/><Relationship Id="rId34" Target="../media/image116.png" Type="http://schemas.openxmlformats.org/officeDocument/2006/relationships/image"/><Relationship Id="rId35" Target="../media/image117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11" Target="../media/image125.png" Type="http://schemas.openxmlformats.org/officeDocument/2006/relationships/image"/><Relationship Id="rId12" Target="../media/image126.png" Type="http://schemas.openxmlformats.org/officeDocument/2006/relationships/image"/><Relationship Id="rId13" Target="../media/image27.png" Type="http://schemas.openxmlformats.org/officeDocument/2006/relationships/image"/><Relationship Id="rId14" Target="../media/image116.png" Type="http://schemas.openxmlformats.org/officeDocument/2006/relationships/image"/><Relationship Id="rId15" Target="../media/image127.png" Type="http://schemas.openxmlformats.org/officeDocument/2006/relationships/image"/><Relationship Id="rId16" Target="../media/image128.png" Type="http://schemas.openxmlformats.org/officeDocument/2006/relationships/image"/><Relationship Id="rId17" Target="../media/image129.png" Type="http://schemas.openxmlformats.org/officeDocument/2006/relationships/image"/><Relationship Id="rId18" Target="../media/image130.png" Type="http://schemas.openxmlformats.org/officeDocument/2006/relationships/image"/><Relationship Id="rId19" Target="../media/image131.png" Type="http://schemas.openxmlformats.org/officeDocument/2006/relationships/image"/><Relationship Id="rId2" Target="../media/image118.png" Type="http://schemas.openxmlformats.org/officeDocument/2006/relationships/image"/><Relationship Id="rId20" Target="../media/image132.png" Type="http://schemas.openxmlformats.org/officeDocument/2006/relationships/image"/><Relationship Id="rId3" Target="../media/image63.png" Type="http://schemas.openxmlformats.org/officeDocument/2006/relationships/image"/><Relationship Id="rId4" Target="../media/image119.png" Type="http://schemas.openxmlformats.org/officeDocument/2006/relationships/image"/><Relationship Id="rId5" Target="../media/image120.png" Type="http://schemas.openxmlformats.org/officeDocument/2006/relationships/image"/><Relationship Id="rId6" Target="../media/image18.png" Type="http://schemas.openxmlformats.org/officeDocument/2006/relationships/image"/><Relationship Id="rId7" Target="../media/image121.png" Type="http://schemas.openxmlformats.org/officeDocument/2006/relationships/image"/><Relationship Id="rId8" Target="../media/image122.png" Type="http://schemas.openxmlformats.org/officeDocument/2006/relationships/image"/><Relationship Id="rId9" Target="../media/image1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Relationship Id="rId3" Target="../media/image63.png" Type="http://schemas.openxmlformats.org/officeDocument/2006/relationships/image"/><Relationship Id="rId4" Target="../media/image119.png" Type="http://schemas.openxmlformats.org/officeDocument/2006/relationships/image"/><Relationship Id="rId5" Target="../media/image133.png" Type="http://schemas.openxmlformats.org/officeDocument/2006/relationships/image"/><Relationship Id="rId6" Target="../media/image18.png" Type="http://schemas.openxmlformats.org/officeDocument/2006/relationships/image"/><Relationship Id="rId7" Target="../media/image121.png" Type="http://schemas.openxmlformats.org/officeDocument/2006/relationships/image"/><Relationship Id="rId8" Target="../media/image134.png" Type="http://schemas.openxmlformats.org/officeDocument/2006/relationships/image"/><Relationship Id="rId9" Target="../media/image1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Relationship Id="rId3" Target="../media/image63.png" Type="http://schemas.openxmlformats.org/officeDocument/2006/relationships/image"/><Relationship Id="rId4" Target="../media/image14.png" Type="http://schemas.openxmlformats.org/officeDocument/2006/relationships/image"/><Relationship Id="rId5" Target="../media/image135.png" Type="http://schemas.openxmlformats.org/officeDocument/2006/relationships/image"/><Relationship Id="rId6" Target="../media/image18.png" Type="http://schemas.openxmlformats.org/officeDocument/2006/relationships/image"/><Relationship Id="rId7" Target="../media/image121.png" Type="http://schemas.openxmlformats.org/officeDocument/2006/relationships/image"/><Relationship Id="rId8" Target="../media/image136.png" Type="http://schemas.openxmlformats.org/officeDocument/2006/relationships/image"/><Relationship Id="rId9" Target="../media/image1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52800" y="4673600"/>
            <a:ext cx="2298700" cy="495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42500" y="-190500"/>
            <a:ext cx="8610600" cy="1066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" y="571500"/>
            <a:ext cx="8382000" cy="410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01600" y="0"/>
            <a:ext cx="8763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0500" y="4584700"/>
            <a:ext cx="58547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59000" y="2654300"/>
            <a:ext cx="8636000" cy="271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2070100" y="5295900"/>
            <a:ext cx="50673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816100" y="8255000"/>
            <a:ext cx="4191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679700" y="8559800"/>
            <a:ext cx="20574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8700" y="8610600"/>
            <a:ext cx="17780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828800" y="8775700"/>
            <a:ext cx="4191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692400" y="9118600"/>
            <a:ext cx="3556000" cy="104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0000" y="9131300"/>
            <a:ext cx="15113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6289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792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12600" y="4762500"/>
            <a:ext cx="47625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381000" y="469900"/>
            <a:ext cx="16167100" cy="274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79200" y="5905500"/>
            <a:ext cx="533400" cy="53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12600" y="5892800"/>
            <a:ext cx="6007100" cy="812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66500" y="6832600"/>
            <a:ext cx="533400" cy="533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74500" y="6692900"/>
            <a:ext cx="5422900" cy="1270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66500" y="7899400"/>
            <a:ext cx="533400" cy="5334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66700" y="3835400"/>
            <a:ext cx="4686300" cy="52959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207000" y="3797300"/>
            <a:ext cx="4686300" cy="5295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99900" y="7772400"/>
            <a:ext cx="5473700" cy="12700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451100" y="6642100"/>
            <a:ext cx="292100" cy="2921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470900" y="4114800"/>
            <a:ext cx="2552700" cy="2882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3120000">
            <a:off x="6972300" y="3898900"/>
            <a:ext cx="952500" cy="9652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435600" y="4051300"/>
            <a:ext cx="12319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6289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01400" y="4800600"/>
            <a:ext cx="53340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520700"/>
            <a:ext cx="149860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905500"/>
            <a:ext cx="533400" cy="53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201400" y="5892800"/>
            <a:ext cx="5295900" cy="812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93700" y="3784600"/>
            <a:ext cx="4686300" cy="5295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207000" y="3797300"/>
            <a:ext cx="4686300" cy="529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42400" y="8547100"/>
            <a:ext cx="9652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6289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28600" y="520700"/>
            <a:ext cx="16078200" cy="293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038600" y="3175000"/>
            <a:ext cx="9740900" cy="675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80700" y="9067800"/>
            <a:ext cx="9652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7305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444500"/>
            <a:ext cx="15608300" cy="293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5016500"/>
            <a:ext cx="7670800" cy="391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6800" y="3352800"/>
            <a:ext cx="7658100" cy="468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7100" y="8128000"/>
            <a:ext cx="6807200" cy="97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96400" y="5016500"/>
            <a:ext cx="7670800" cy="3911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09100" y="2921000"/>
            <a:ext cx="7645400" cy="5118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134600" y="3340100"/>
            <a:ext cx="3048000" cy="1143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43300" y="3340100"/>
            <a:ext cx="939800" cy="80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953500" y="8128000"/>
            <a:ext cx="70231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7305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66900" y="482600"/>
            <a:ext cx="14058900" cy="293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5016500"/>
            <a:ext cx="7670800" cy="391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6800" y="3352800"/>
            <a:ext cx="7645400" cy="468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8800" y="8166100"/>
            <a:ext cx="7150100" cy="97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96400" y="5016500"/>
            <a:ext cx="7670800" cy="3911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96400" y="3136900"/>
            <a:ext cx="7658100" cy="5118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6800" y="3136900"/>
            <a:ext cx="7670800" cy="511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18700" y="8178800"/>
            <a:ext cx="60960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6289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520700"/>
            <a:ext cx="140589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905500"/>
            <a:ext cx="533400" cy="533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01400" y="5892800"/>
            <a:ext cx="4635500" cy="812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3700" y="3251200"/>
            <a:ext cx="9347200" cy="648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26800" y="4838700"/>
            <a:ext cx="61722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6289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5700" y="584200"/>
            <a:ext cx="164719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905500"/>
            <a:ext cx="533400" cy="533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01400" y="5892800"/>
            <a:ext cx="5956300" cy="812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3700" y="3251200"/>
            <a:ext cx="9347200" cy="648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01400" y="4838700"/>
            <a:ext cx="59563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6289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01400" y="4572000"/>
            <a:ext cx="50165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228600" y="520700"/>
            <a:ext cx="160528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6197600"/>
            <a:ext cx="533400" cy="53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201400" y="5956300"/>
            <a:ext cx="5969000" cy="1270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42900" y="3797300"/>
            <a:ext cx="4686300" cy="5295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207000" y="3797300"/>
            <a:ext cx="4686300" cy="52959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7518400"/>
            <a:ext cx="533400" cy="533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201400" y="7302500"/>
            <a:ext cx="58039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067300" y="-2844800"/>
            <a:ext cx="79502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28600" y="520700"/>
            <a:ext cx="16014700" cy="293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5067300"/>
            <a:ext cx="7670800" cy="391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9500" y="8242300"/>
            <a:ext cx="6807200" cy="977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23400" y="5067300"/>
            <a:ext cx="7670800" cy="391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36100" y="3187700"/>
            <a:ext cx="7658100" cy="5118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3800" y="3187700"/>
            <a:ext cx="7708900" cy="511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96500" y="8229600"/>
            <a:ext cx="63246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6289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3500" y="520700"/>
            <a:ext cx="144653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905500"/>
            <a:ext cx="533400" cy="533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14100" y="5816600"/>
            <a:ext cx="5397500" cy="1676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3700" y="3251200"/>
            <a:ext cx="9347200" cy="648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26800" y="4762500"/>
            <a:ext cx="5143500" cy="1270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6896100"/>
            <a:ext cx="533400" cy="533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01400" y="6883400"/>
            <a:ext cx="6375400" cy="812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8001000"/>
            <a:ext cx="533400" cy="533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201400" y="7759700"/>
            <a:ext cx="48387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537200" y="-2641600"/>
            <a:ext cx="70358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444500"/>
            <a:ext cx="11341100" cy="293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2298700"/>
            <a:ext cx="51689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8153400"/>
            <a:ext cx="3505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82000" y="-304800"/>
            <a:ext cx="1524000" cy="1181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" y="7531100"/>
            <a:ext cx="4419600" cy="90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89400" y="7531100"/>
            <a:ext cx="4864100" cy="889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50200" y="7531100"/>
            <a:ext cx="4902200" cy="90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0" y="7531100"/>
            <a:ext cx="4889500" cy="901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1700000">
            <a:off x="14541500" y="-76200"/>
            <a:ext cx="4572000" cy="4038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576300" y="4330700"/>
            <a:ext cx="2247900" cy="309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03900" y="3263900"/>
            <a:ext cx="2324100" cy="4152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38200" y="3263900"/>
            <a:ext cx="2324100" cy="415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92300" y="3263900"/>
            <a:ext cx="2324100" cy="4152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77400" y="3263900"/>
            <a:ext cx="2324100" cy="4152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42000" y="4368800"/>
            <a:ext cx="2247900" cy="302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108700" y="9639300"/>
            <a:ext cx="5232400" cy="393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702800" y="4381500"/>
            <a:ext cx="2260600" cy="2997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90100" y="4381500"/>
            <a:ext cx="2273300" cy="2997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917700" y="4343400"/>
            <a:ext cx="2286000" cy="30480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917700" y="4635500"/>
            <a:ext cx="2324100" cy="2959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725400" y="8153400"/>
            <a:ext cx="3505200" cy="1054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864600" y="8153400"/>
            <a:ext cx="3505200" cy="1054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978400" y="8153400"/>
            <a:ext cx="35052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93800" y="4940300"/>
            <a:ext cx="7670800" cy="391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3800" y="3289300"/>
            <a:ext cx="7721600" cy="468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62200" y="8039100"/>
            <a:ext cx="54991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600200" y="1117600"/>
            <a:ext cx="17881600" cy="123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08600" y="1968500"/>
            <a:ext cx="80264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23400" y="4940300"/>
            <a:ext cx="7670800" cy="391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039100"/>
            <a:ext cx="6324600" cy="977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23400" y="3289300"/>
            <a:ext cx="7708900" cy="468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407400" y="-9575800"/>
            <a:ext cx="1358900" cy="1883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953000" y="6184900"/>
            <a:ext cx="952500" cy="825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6840000">
            <a:off x="16814800" y="5638800"/>
            <a:ext cx="660400" cy="72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20100" y="190500"/>
            <a:ext cx="13970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6289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" y="533400"/>
            <a:ext cx="146558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905500"/>
            <a:ext cx="533400" cy="533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01400" y="5892800"/>
            <a:ext cx="5435600" cy="812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3700" y="3251200"/>
            <a:ext cx="9347200" cy="648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26800" y="4762500"/>
            <a:ext cx="5080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067300" y="-2844800"/>
            <a:ext cx="79502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5067300"/>
            <a:ext cx="7518400" cy="391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3900" y="8242300"/>
            <a:ext cx="7162800" cy="977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99600" y="5054600"/>
            <a:ext cx="7569200" cy="3937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36100" y="3187700"/>
            <a:ext cx="7658100" cy="5118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5400" y="3187700"/>
            <a:ext cx="7708900" cy="511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28100" y="8229600"/>
            <a:ext cx="7467600" cy="97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5400" y="520700"/>
            <a:ext cx="146558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6289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" y="520700"/>
            <a:ext cx="146558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905500"/>
            <a:ext cx="533400" cy="533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26800" y="5816600"/>
            <a:ext cx="5930900" cy="2133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3700" y="3251200"/>
            <a:ext cx="9347200" cy="648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26800" y="4762500"/>
            <a:ext cx="5308600" cy="1270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89200" y="2095500"/>
            <a:ext cx="106680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4711700" y="-2489200"/>
            <a:ext cx="86487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502900" y="2705100"/>
            <a:ext cx="68580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4762500"/>
            <a:ext cx="43434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9800" y="520700"/>
            <a:ext cx="149606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994400"/>
            <a:ext cx="533400" cy="53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252200" y="5905500"/>
            <a:ext cx="6604000" cy="2184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55300" y="8178800"/>
            <a:ext cx="533400" cy="533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6100" y="3517900"/>
            <a:ext cx="9194800" cy="546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14100" y="8077200"/>
            <a:ext cx="49911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93800" y="4940300"/>
            <a:ext cx="7670800" cy="391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3800" y="3289300"/>
            <a:ext cx="7721600" cy="468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03400" y="8039100"/>
            <a:ext cx="65786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1117600"/>
            <a:ext cx="15913100" cy="123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30700" y="1968500"/>
            <a:ext cx="9969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23400" y="4940300"/>
            <a:ext cx="7670800" cy="391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82000" y="8039100"/>
            <a:ext cx="9385300" cy="977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23400" y="3289300"/>
            <a:ext cx="7708900" cy="468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6019800"/>
            <a:ext cx="7670800" cy="391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3289300"/>
            <a:ext cx="7721600" cy="570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9004300"/>
            <a:ext cx="74041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095500" y="889000"/>
            <a:ext cx="18389600" cy="123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84600" y="1689100"/>
            <a:ext cx="105791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31400" y="5969000"/>
            <a:ext cx="7670800" cy="3911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06000" y="3238500"/>
            <a:ext cx="7721600" cy="570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700000">
            <a:off x="8699500" y="5943600"/>
            <a:ext cx="990600" cy="1003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41000" y="8953500"/>
            <a:ext cx="6540500" cy="97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8600" y="2374900"/>
            <a:ext cx="2730500" cy="1257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09100" y="2374900"/>
            <a:ext cx="2730500" cy="1244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169900" y="2374900"/>
            <a:ext cx="27305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4711700" y="-2489200"/>
            <a:ext cx="86487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502900" y="2705100"/>
            <a:ext cx="68580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36300" y="4800600"/>
            <a:ext cx="42799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5600" y="520700"/>
            <a:ext cx="142748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5689600"/>
            <a:ext cx="533400" cy="53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85500" y="5537200"/>
            <a:ext cx="6642100" cy="1270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819900"/>
            <a:ext cx="533400" cy="533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4200" y="3162300"/>
            <a:ext cx="9194800" cy="6807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03700" y="4191000"/>
            <a:ext cx="1130300" cy="622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010900" y="6692900"/>
            <a:ext cx="6642100" cy="1727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622800" y="2349500"/>
            <a:ext cx="2730500" cy="1244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9700" y="2374900"/>
            <a:ext cx="27305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4711700" y="-2489200"/>
            <a:ext cx="86487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502900" y="2705100"/>
            <a:ext cx="68580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77600" y="4711700"/>
            <a:ext cx="6451600" cy="213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9800" y="520700"/>
            <a:ext cx="149606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46100" y="3683000"/>
            <a:ext cx="91948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7305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01400" y="4826000"/>
            <a:ext cx="44577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5100" y="444500"/>
            <a:ext cx="145034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715000"/>
            <a:ext cx="533400" cy="53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201400" y="5588000"/>
            <a:ext cx="5257800" cy="1270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55300" y="6731000"/>
            <a:ext cx="533400" cy="533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6100" y="3835400"/>
            <a:ext cx="9194800" cy="480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150600" y="6667500"/>
            <a:ext cx="60960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0"/>
            <a:ext cx="8763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0" y="546100"/>
            <a:ext cx="10579100" cy="323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711200"/>
            <a:ext cx="4013200" cy="354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4064000" y="1778000"/>
            <a:ext cx="393700" cy="39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2070100" y="5295900"/>
            <a:ext cx="5067300" cy="39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16900" y="381000"/>
            <a:ext cx="18161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173200" y="1549400"/>
            <a:ext cx="12446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79500" y="2070100"/>
            <a:ext cx="673100" cy="43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51700" y="457200"/>
            <a:ext cx="3327400" cy="533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100000">
            <a:off x="2679700" y="3759200"/>
            <a:ext cx="11430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36800" y="3721100"/>
            <a:ext cx="1841500" cy="135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62400" y="3683000"/>
            <a:ext cx="5664200" cy="1435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100000">
            <a:off x="2692400" y="5765800"/>
            <a:ext cx="1143000" cy="1168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0" y="5715000"/>
            <a:ext cx="1765300" cy="1358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013200" y="5626100"/>
            <a:ext cx="4775200" cy="143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191000" y="6743700"/>
            <a:ext cx="4292600" cy="1308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100000">
            <a:off x="2705100" y="7835900"/>
            <a:ext cx="1143000" cy="1168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25700" y="7797800"/>
            <a:ext cx="1790700" cy="1358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013200" y="7708900"/>
            <a:ext cx="3416300" cy="143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114800" y="8648700"/>
            <a:ext cx="3606800" cy="1244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100000">
            <a:off x="9893300" y="3771900"/>
            <a:ext cx="1143000" cy="1168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13900" y="3733800"/>
            <a:ext cx="1790700" cy="1358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214100" y="3644900"/>
            <a:ext cx="4876800" cy="1435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341100" y="4572000"/>
            <a:ext cx="5308600" cy="1600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100000">
            <a:off x="9893300" y="6210300"/>
            <a:ext cx="1143000" cy="1168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613900" y="6159500"/>
            <a:ext cx="1790700" cy="1371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150600" y="6032500"/>
            <a:ext cx="17653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7305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642600" y="25527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48768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04500" y="35179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01400" y="4826000"/>
            <a:ext cx="54991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30480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42545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100" y="444500"/>
            <a:ext cx="158877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638800" y="2133600"/>
            <a:ext cx="59690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715000"/>
            <a:ext cx="533400" cy="533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14100" y="5626100"/>
            <a:ext cx="5448300" cy="1676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55300" y="6731000"/>
            <a:ext cx="533400" cy="533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71500" y="3149600"/>
            <a:ext cx="9321800" cy="6578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188700" y="6616700"/>
            <a:ext cx="59563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270500" y="-27305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0337800" y="2654300"/>
            <a:ext cx="6578600" cy="775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363200" y="49784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0" y="36195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96600" y="4851400"/>
            <a:ext cx="63627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01600" y="31496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47500" y="43561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0500" y="444500"/>
            <a:ext cx="157353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03900" y="2133600"/>
            <a:ext cx="57912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363200" y="6261100"/>
            <a:ext cx="533400" cy="533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896600" y="6134100"/>
            <a:ext cx="5956300" cy="1270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00100" y="3251200"/>
            <a:ext cx="8775700" cy="6578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93800" y="4940300"/>
            <a:ext cx="7670800" cy="3911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3800" y="3289300"/>
            <a:ext cx="7721600" cy="468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0700" y="8128000"/>
            <a:ext cx="6032500" cy="86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311400" y="1117600"/>
            <a:ext cx="18592800" cy="123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05400" y="1968500"/>
            <a:ext cx="82423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23400" y="4940300"/>
            <a:ext cx="7670800" cy="391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34600" y="8051800"/>
            <a:ext cx="5918200" cy="977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23400" y="3289300"/>
            <a:ext cx="7708900" cy="468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407400" y="-9575800"/>
            <a:ext cx="1358900" cy="1883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550400" y="6540500"/>
            <a:ext cx="1130300" cy="46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827000" y="7518400"/>
            <a:ext cx="8636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971800"/>
            <a:ext cx="163703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68600"/>
            <a:ext cx="8255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2692400"/>
            <a:ext cx="1270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3898900"/>
            <a:ext cx="6210300" cy="2146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3403600"/>
            <a:ext cx="9169400" cy="614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32200" y="3302000"/>
            <a:ext cx="1409700" cy="673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94100" y="622300"/>
            <a:ext cx="1371600" cy="129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05100" y="571500"/>
            <a:ext cx="11049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36700" y="1358900"/>
            <a:ext cx="7099300" cy="176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6200000">
            <a:off x="8521700" y="-9575800"/>
            <a:ext cx="1130300" cy="1883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938500" y="3238500"/>
            <a:ext cx="787400" cy="457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4500" y="8140700"/>
            <a:ext cx="5880100" cy="1384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2908300"/>
            <a:ext cx="5892800" cy="574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" y="8763000"/>
            <a:ext cx="55118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612900" y="1117600"/>
            <a:ext cx="17919700" cy="123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13300" y="1981200"/>
            <a:ext cx="8534400" cy="93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8407400" y="-9575800"/>
            <a:ext cx="1358900" cy="18834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31000" y="8140700"/>
            <a:ext cx="5842000" cy="1384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731000" y="2908300"/>
            <a:ext cx="5892800" cy="574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311900" y="8763000"/>
            <a:ext cx="5537200" cy="749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6200000">
            <a:off x="12039600" y="3771900"/>
            <a:ext cx="6591300" cy="5016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35000" y="4419600"/>
            <a:ext cx="444500" cy="44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34900" y="3175000"/>
            <a:ext cx="5295900" cy="1092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843000" y="4368800"/>
            <a:ext cx="3365500" cy="1041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516100" y="2667000"/>
            <a:ext cx="1498600" cy="381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741400" y="3797300"/>
            <a:ext cx="3403600" cy="177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35000" y="5143500"/>
            <a:ext cx="444500" cy="444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843000" y="5067300"/>
            <a:ext cx="33655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38500" y="4787900"/>
            <a:ext cx="5880100" cy="2997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38500" y="2667000"/>
            <a:ext cx="5918200" cy="461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67100" y="7162800"/>
            <a:ext cx="51054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88500" y="4787900"/>
            <a:ext cx="5892800" cy="300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87000" y="7162800"/>
            <a:ext cx="45466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75800" y="2667000"/>
            <a:ext cx="5994400" cy="461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8407400" y="-9575800"/>
            <a:ext cx="1358900" cy="1883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51000" y="685800"/>
            <a:ext cx="14503400" cy="2933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7800" y="7899400"/>
            <a:ext cx="17932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971800"/>
            <a:ext cx="163703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68600"/>
            <a:ext cx="8255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2692400"/>
            <a:ext cx="1270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51100" y="3505200"/>
            <a:ext cx="4191000" cy="128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51100" y="4356100"/>
            <a:ext cx="5308600" cy="2540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3327400"/>
            <a:ext cx="6464300" cy="6489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90900" y="723900"/>
            <a:ext cx="1371600" cy="129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01900" y="660400"/>
            <a:ext cx="11049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647700"/>
            <a:ext cx="13233400" cy="2933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6200000">
            <a:off x="8521700" y="-9575800"/>
            <a:ext cx="1130300" cy="1883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562600" y="-27178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9321800" y="1346200"/>
            <a:ext cx="6540500" cy="1046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97900" y="49276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32900" y="35306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18600" y="4826000"/>
            <a:ext cx="75692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0" y="30734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93400" y="42799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521700" y="-9575800"/>
            <a:ext cx="1130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444500"/>
            <a:ext cx="145796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81700" y="2133600"/>
            <a:ext cx="56134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59800" y="6019800"/>
            <a:ext cx="533400" cy="533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105900" y="5930900"/>
            <a:ext cx="4495800" cy="812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72500" y="6781800"/>
            <a:ext cx="533400" cy="533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7900" y="3276600"/>
            <a:ext cx="6172200" cy="6578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94400" y="4635500"/>
            <a:ext cx="914400" cy="863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55700" y="7607300"/>
            <a:ext cx="5626100" cy="1828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105900" y="6718300"/>
            <a:ext cx="6477000" cy="812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397500" y="4508500"/>
            <a:ext cx="825500" cy="1498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845300" y="5295900"/>
            <a:ext cx="825500" cy="1498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85800" y="7150100"/>
            <a:ext cx="825500" cy="1498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997200" y="9220200"/>
            <a:ext cx="825500" cy="1498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702300" y="9093200"/>
            <a:ext cx="825500" cy="1498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97900" y="8318500"/>
            <a:ext cx="533400" cy="533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118600" y="8242300"/>
            <a:ext cx="6108700" cy="812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72500" y="7581900"/>
            <a:ext cx="533400" cy="533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105900" y="7505700"/>
            <a:ext cx="6400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562600" y="-2717800"/>
            <a:ext cx="75184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9321800" y="1346200"/>
            <a:ext cx="6540500" cy="1046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97900" y="49276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32900" y="3530600"/>
            <a:ext cx="64135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18600" y="4826000"/>
            <a:ext cx="75692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0" y="3073400"/>
            <a:ext cx="18034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93400" y="4279900"/>
            <a:ext cx="41021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521700" y="-9575800"/>
            <a:ext cx="11303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444500"/>
            <a:ext cx="14579600" cy="293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81700" y="2133600"/>
            <a:ext cx="56134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59800" y="6019800"/>
            <a:ext cx="533400" cy="533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105900" y="5930900"/>
            <a:ext cx="4495800" cy="812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72500" y="6781800"/>
            <a:ext cx="533400" cy="533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7900" y="3276600"/>
            <a:ext cx="6172200" cy="6578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94400" y="4635500"/>
            <a:ext cx="914400" cy="863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55700" y="7607300"/>
            <a:ext cx="5626100" cy="1828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105900" y="6718300"/>
            <a:ext cx="6477000" cy="812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397500" y="4508500"/>
            <a:ext cx="825500" cy="1498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845300" y="5295900"/>
            <a:ext cx="825500" cy="1498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85800" y="7150100"/>
            <a:ext cx="825500" cy="1498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997200" y="9220200"/>
            <a:ext cx="825500" cy="1498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702300" y="9093200"/>
            <a:ext cx="825500" cy="1498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97900" y="8318500"/>
            <a:ext cx="533400" cy="533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118600" y="8242300"/>
            <a:ext cx="6108700" cy="812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72500" y="7581900"/>
            <a:ext cx="533400" cy="533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105900" y="7505700"/>
            <a:ext cx="6400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971800"/>
            <a:ext cx="163703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68600"/>
            <a:ext cx="8255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2692400"/>
            <a:ext cx="1270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4127500"/>
            <a:ext cx="5753100" cy="294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8166100"/>
            <a:ext cx="6515100" cy="139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5600" y="8242300"/>
            <a:ext cx="1257300" cy="622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8648700"/>
            <a:ext cx="5359400" cy="1130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83600" y="3403600"/>
            <a:ext cx="9169400" cy="614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" y="8089900"/>
            <a:ext cx="546100" cy="546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94100" y="571500"/>
            <a:ext cx="1371600" cy="129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05100" y="520700"/>
            <a:ext cx="1104900" cy="889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2768600" y="711200"/>
            <a:ext cx="19316700" cy="254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6200000">
            <a:off x="8521700" y="-9575800"/>
            <a:ext cx="1130300" cy="18834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68300" y="4648200"/>
            <a:ext cx="1397000" cy="72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5400" y="4559300"/>
            <a:ext cx="1524000" cy="1181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0" y="4813300"/>
            <a:ext cx="13970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01600" y="0"/>
            <a:ext cx="8763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9100" y="114300"/>
            <a:ext cx="10210800" cy="273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2070100" y="5295900"/>
            <a:ext cx="50673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" y="3238500"/>
            <a:ext cx="17005300" cy="205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43200" y="5003800"/>
            <a:ext cx="6096000" cy="4572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95600" y="5156200"/>
            <a:ext cx="5816600" cy="429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61000" y="1854200"/>
            <a:ext cx="10147300" cy="1155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24900" y="5207000"/>
            <a:ext cx="8420100" cy="449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55800" y="1384300"/>
            <a:ext cx="162052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971800"/>
            <a:ext cx="163703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68600"/>
            <a:ext cx="8255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2692400"/>
            <a:ext cx="1270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85300" y="7480300"/>
            <a:ext cx="3708400" cy="128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10700" y="8204200"/>
            <a:ext cx="6477000" cy="1739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3302000"/>
            <a:ext cx="8280400" cy="3873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94100" y="571500"/>
            <a:ext cx="1371600" cy="129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05100" y="520700"/>
            <a:ext cx="11049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422400" y="1066800"/>
            <a:ext cx="16459200" cy="2540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6200000">
            <a:off x="8521700" y="-9575800"/>
            <a:ext cx="1130300" cy="1883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5400" y="3276600"/>
            <a:ext cx="7581900" cy="3860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87500" y="8204200"/>
            <a:ext cx="6184900" cy="2146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11300" y="7480300"/>
            <a:ext cx="30226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971800"/>
            <a:ext cx="163703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68600"/>
            <a:ext cx="8255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2692400"/>
            <a:ext cx="1270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3543300"/>
            <a:ext cx="3721100" cy="86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4900" y="4216400"/>
            <a:ext cx="6362700" cy="2946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6718300"/>
            <a:ext cx="8293100" cy="322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17200" y="3467100"/>
            <a:ext cx="6464300" cy="6489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3300" y="9423400"/>
            <a:ext cx="838200" cy="762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090900" y="533400"/>
            <a:ext cx="1371600" cy="1295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01900" y="482600"/>
            <a:ext cx="1104900" cy="88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342900" y="800100"/>
            <a:ext cx="13512800" cy="293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6200000">
            <a:off x="8521700" y="-9575800"/>
            <a:ext cx="1130300" cy="18834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403600" y="6718300"/>
            <a:ext cx="3835400" cy="863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971800"/>
            <a:ext cx="163703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68600"/>
            <a:ext cx="8255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2692400"/>
            <a:ext cx="1270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3898900"/>
            <a:ext cx="6527800" cy="374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7861300"/>
            <a:ext cx="6515100" cy="170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5600" y="7962900"/>
            <a:ext cx="25146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2700" y="8432800"/>
            <a:ext cx="5956300" cy="889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83600" y="3403600"/>
            <a:ext cx="9169400" cy="614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" y="7861300"/>
            <a:ext cx="546100" cy="546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50100" y="8750300"/>
            <a:ext cx="1320800" cy="66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56000" y="4533900"/>
            <a:ext cx="1409700" cy="673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94100" y="622300"/>
            <a:ext cx="1371600" cy="1295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05100" y="571500"/>
            <a:ext cx="1104900" cy="889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36700" y="787400"/>
            <a:ext cx="11214100" cy="279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16200000">
            <a:off x="8521700" y="-9575800"/>
            <a:ext cx="1130300" cy="18834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60700" y="5448300"/>
            <a:ext cx="5880100" cy="2997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60700" y="3327400"/>
            <a:ext cx="5918200" cy="461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92500" y="7835900"/>
            <a:ext cx="49022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10700" y="5448300"/>
            <a:ext cx="5892800" cy="300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64700" y="7835900"/>
            <a:ext cx="49911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0" y="3327400"/>
            <a:ext cx="5994400" cy="461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8407400" y="-9575800"/>
            <a:ext cx="1358900" cy="1883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0" y="1028700"/>
            <a:ext cx="175260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971800"/>
            <a:ext cx="16370300" cy="3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68600"/>
            <a:ext cx="8255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2692400"/>
            <a:ext cx="1270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1900" y="3937000"/>
            <a:ext cx="6032500" cy="2540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66100" y="3441700"/>
            <a:ext cx="9169400" cy="614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02000" y="3340100"/>
            <a:ext cx="1409700" cy="673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94100" y="622300"/>
            <a:ext cx="1371600" cy="129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05100" y="571500"/>
            <a:ext cx="11049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8521700" y="-9575800"/>
            <a:ext cx="1130300" cy="1883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08300" y="3263900"/>
            <a:ext cx="787400" cy="45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58900" y="1206500"/>
            <a:ext cx="85217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5257800"/>
            <a:ext cx="5397500" cy="2755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3314700"/>
            <a:ext cx="5422900" cy="422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7493000"/>
            <a:ext cx="42926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520700" y="8509000"/>
            <a:ext cx="6832600" cy="109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89700" y="5257800"/>
            <a:ext cx="5410200" cy="275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19800" y="7493000"/>
            <a:ext cx="5067300" cy="673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26200" y="3314700"/>
            <a:ext cx="5499100" cy="422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8407400" y="-9575800"/>
            <a:ext cx="1358900" cy="1883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20100" y="190500"/>
            <a:ext cx="14097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300" y="1028700"/>
            <a:ext cx="17665700" cy="252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42800" y="5257800"/>
            <a:ext cx="5410200" cy="275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41300" y="7480300"/>
            <a:ext cx="4140200" cy="673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153900" y="3314700"/>
            <a:ext cx="5499100" cy="4229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344400" y="6223000"/>
            <a:ext cx="5295900" cy="1320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80000">
            <a:off x="5346700" y="3987800"/>
            <a:ext cx="673100" cy="533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826000" y="3822700"/>
            <a:ext cx="825500" cy="1498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089900" y="6731000"/>
            <a:ext cx="825500" cy="1498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039600" y="5549900"/>
            <a:ext cx="8255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900000">
            <a:off x="342900" y="6184900"/>
            <a:ext cx="4572000" cy="4038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56800" y="-241300"/>
            <a:ext cx="8610600" cy="1066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69800" y="939800"/>
            <a:ext cx="44704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01600" y="0"/>
            <a:ext cx="8763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55500" y="850900"/>
            <a:ext cx="4699000" cy="848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85700" y="5168900"/>
            <a:ext cx="4000500" cy="402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740000">
            <a:off x="5143500" y="8204200"/>
            <a:ext cx="4445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1400" y="1244600"/>
            <a:ext cx="9182100" cy="652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09400" y="2387600"/>
            <a:ext cx="5613400" cy="243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-2070100" y="5295900"/>
            <a:ext cx="50673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118100" y="-2921000"/>
            <a:ext cx="75819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67000" y="444500"/>
            <a:ext cx="13169900" cy="293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22700" y="520700"/>
            <a:ext cx="5473700" cy="557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60000">
            <a:off x="15900400" y="2019300"/>
            <a:ext cx="4445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4300" y="5295900"/>
            <a:ext cx="155321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2100" y="5295900"/>
            <a:ext cx="14884400" cy="381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5143500"/>
            <a:ext cx="787400" cy="774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84300" y="5295900"/>
            <a:ext cx="393700" cy="393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319500" y="5143500"/>
            <a:ext cx="787400" cy="774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522700" y="5295900"/>
            <a:ext cx="393700" cy="393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34900" y="5143500"/>
            <a:ext cx="787400" cy="774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38100" y="5295900"/>
            <a:ext cx="393700" cy="3937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50300" y="5143500"/>
            <a:ext cx="787400" cy="774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53500" y="5295900"/>
            <a:ext cx="393700" cy="393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65700" y="5143500"/>
            <a:ext cx="787400" cy="774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68900" y="5295900"/>
            <a:ext cx="393700" cy="393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749800" y="4076700"/>
            <a:ext cx="1219200" cy="965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47100" y="3911600"/>
            <a:ext cx="1092200" cy="128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179300" y="3911600"/>
            <a:ext cx="1498600" cy="1270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709900" y="3797300"/>
            <a:ext cx="1447800" cy="15748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5715000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77800" y="7581900"/>
            <a:ext cx="2781300" cy="38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3300" y="4394200"/>
            <a:ext cx="1536700" cy="7112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571500000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3987800" y="7581900"/>
            <a:ext cx="2781300" cy="381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571500000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7772400" y="7581900"/>
            <a:ext cx="2781300" cy="38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571500000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5341600" y="7581900"/>
            <a:ext cx="2781300" cy="38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571500000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1557000" y="7581900"/>
            <a:ext cx="27813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197600" y="9677400"/>
            <a:ext cx="5232400" cy="393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76400" y="6121400"/>
            <a:ext cx="2057400" cy="1244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01800" y="7023100"/>
            <a:ext cx="2819400" cy="1206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410200" y="7023100"/>
            <a:ext cx="3035300" cy="1765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232900" y="6108700"/>
            <a:ext cx="1549400" cy="1244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169400" y="6997700"/>
            <a:ext cx="2527300" cy="1206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157200" y="6146800"/>
            <a:ext cx="1536700" cy="1244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992100" y="7023100"/>
            <a:ext cx="1600200" cy="12065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420100" y="190500"/>
            <a:ext cx="1397000" cy="736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5697200" y="3390900"/>
            <a:ext cx="1498600" cy="124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435600" y="6146800"/>
            <a:ext cx="32766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0200" y="825500"/>
            <a:ext cx="17576800" cy="257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190500"/>
            <a:ext cx="1397000" cy="73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220000">
            <a:off x="-4483100" y="2514600"/>
            <a:ext cx="7264400" cy="3924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571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918200" y="6108700"/>
            <a:ext cx="6070600" cy="38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571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41600" y="6032500"/>
            <a:ext cx="13538200" cy="38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36900" y="3733800"/>
            <a:ext cx="1231900" cy="1257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62600" y="3733800"/>
            <a:ext cx="1206500" cy="1206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30700" y="4635500"/>
            <a:ext cx="1231900" cy="1231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86900" y="3810000"/>
            <a:ext cx="762000" cy="1079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74300" y="4711700"/>
            <a:ext cx="749300" cy="1054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023600" y="3886200"/>
            <a:ext cx="977900" cy="812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19000" y="4064000"/>
            <a:ext cx="2222500" cy="571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82400" y="4991100"/>
            <a:ext cx="1841500" cy="736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541500" y="3810000"/>
            <a:ext cx="1600200" cy="812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741400" y="4864100"/>
            <a:ext cx="1536700" cy="952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883900" y="7289800"/>
            <a:ext cx="1371600" cy="1308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649200" y="7289800"/>
            <a:ext cx="2387600" cy="11811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035300" y="7188200"/>
            <a:ext cx="1447800" cy="15113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546600" y="7226300"/>
            <a:ext cx="1447800" cy="14478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273800" y="7061200"/>
            <a:ext cx="1778000" cy="17780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073900" y="4521200"/>
            <a:ext cx="1257300" cy="130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153400" y="-317500"/>
            <a:ext cx="1524000" cy="1181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362200" y="3098800"/>
            <a:ext cx="2133600" cy="457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514600" y="6299200"/>
            <a:ext cx="2133600" cy="431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144000" y="6324600"/>
            <a:ext cx="1079500" cy="431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296400" y="3098800"/>
            <a:ext cx="3022600" cy="4318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981700" y="9677400"/>
            <a:ext cx="5232400" cy="3937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2552700" y="2997200"/>
            <a:ext cx="1816100" cy="1244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309100" y="2997200"/>
            <a:ext cx="3162300" cy="1244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2603500" y="6210300"/>
            <a:ext cx="2082800" cy="1244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9283700" y="6210300"/>
            <a:ext cx="1016000" cy="124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178800" y="190500"/>
            <a:ext cx="1397000" cy="7239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3454400" y="6692900"/>
            <a:ext cx="4686300" cy="7493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9779000" y="6692900"/>
            <a:ext cx="46863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143500" y="-2997200"/>
            <a:ext cx="80137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8407400" y="-9575800"/>
            <a:ext cx="1358900" cy="188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622300"/>
            <a:ext cx="12687300" cy="279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995400" y="685800"/>
            <a:ext cx="7048500" cy="3810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34500" y="6883400"/>
            <a:ext cx="8293100" cy="2247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" y="5803900"/>
            <a:ext cx="7099300" cy="3390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05300" y="2857500"/>
            <a:ext cx="10515600" cy="203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8300" y="6413500"/>
            <a:ext cx="2311400" cy="231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16100" y="2717800"/>
            <a:ext cx="2311400" cy="2311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087100" y="5994400"/>
            <a:ext cx="2311400" cy="127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97600" y="9817100"/>
            <a:ext cx="5232400" cy="393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20100" y="190500"/>
            <a:ext cx="13970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7400" y="2540000"/>
            <a:ext cx="11049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00100" y="5207000"/>
            <a:ext cx="1358900" cy="1244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283700" y="6235700"/>
            <a:ext cx="1841500" cy="914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41500" y="2857500"/>
            <a:ext cx="2336800" cy="2679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69900" y="6743700"/>
            <a:ext cx="2197100" cy="2349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137900" y="6146800"/>
            <a:ext cx="23114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143500" y="-2997200"/>
            <a:ext cx="80137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8407400" y="-9575800"/>
            <a:ext cx="1358900" cy="188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6600" y="444500"/>
            <a:ext cx="13766800" cy="285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995400" y="685800"/>
            <a:ext cx="7048500" cy="3810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2552700"/>
            <a:ext cx="10718800" cy="759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20100" y="190500"/>
            <a:ext cx="13970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5143500" y="-2997200"/>
            <a:ext cx="8013700" cy="188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190500"/>
            <a:ext cx="13970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8648700" y="-9575800"/>
            <a:ext cx="876300" cy="1883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82900" y="444500"/>
            <a:ext cx="12992100" cy="293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-317500"/>
            <a:ext cx="1524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995400" y="685800"/>
            <a:ext cx="7048500" cy="3810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32200" y="2603500"/>
            <a:ext cx="10960100" cy="751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20100" y="190500"/>
            <a:ext cx="1397000" cy="723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